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0" autoAdjust="0"/>
  </p:normalViewPr>
  <p:slideViewPr>
    <p:cSldViewPr snapToGrid="0">
      <p:cViewPr varScale="1">
        <p:scale>
          <a:sx n="64" d="100"/>
          <a:sy n="64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D41A-55E1-4CA4-A1B6-FCFA4B1BBE99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18288-F0C1-4002-B77A-C32B6BEA9B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805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18288-F0C1-4002-B77A-C32B6BEA9BB9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19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13282-D91F-471C-99D4-94CA6571C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A68E6E-734F-4F21-A31E-BC41E3578E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CCFC-5840-4328-872C-6A02994D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1809CD-263E-4C76-A4DD-AB174BE2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6291C9-A7B8-4F01-9C96-BE3B6B572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811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41C44-7817-4711-BC1A-2EFD9F3C0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951D93-8532-469D-A79A-38A44A655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CB53C7-33BA-4063-9C4C-ACFC4732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F41F7C-AC56-4C97-A081-BBF57EF8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C683F-DB78-4B68-907F-49B655D4D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275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5E67D0-64B3-4CB8-937C-B8B4EB1DD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8FA21B-9D01-4D0C-899B-81F3D84C9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BA339-843A-4D89-BD6E-868595E7B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C232E1-3320-4ECA-AA99-1664DB81C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71B394-479B-4011-965F-D40FA2E31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825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A6CA6-A96A-44F4-A91D-FCC5CB925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73D758-65A3-4E01-B5BB-767A82822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6A8CF-AE39-4A05-9820-F4D124F1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8EDA0-F5A6-435F-A5AE-9F673E111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2CFBCC-6B7A-47F9-978F-62C36BEE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11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58372-F45F-4228-A2E5-D146231EF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331C35-9A3E-4DCC-91DD-B2D45F54E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97E9D-9EB2-48DC-9F77-88A213FC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AD2278-CEAF-4F76-82D4-8063B580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E56426-051E-4BFB-A10D-1C9A71D9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801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85D72-9DF3-46D2-B3F1-9FAC17CA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552761-0C91-4538-AB2D-64B74F2B0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8BF6A8-C151-4F2E-A250-977E4457C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CD2EC8-9B14-4CB0-B7DD-527BA315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6E9C58-D04A-4DCE-9699-B7F97AFE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BB497-82DE-4998-82FB-FB7A4BF6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4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0CC2B-3FB5-4B13-97DC-077A17217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0CB01F-5DD9-48F4-A834-321ACB0DB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39FD84-1FE4-4459-BD92-F87E392E6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F2B230-5B9D-4332-9A01-EC45F8EEB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43F22B-0075-433B-A4F1-897D5AE65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13FDDE-BABB-4B84-A88D-0EBF0817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C5B5DC7-C0D5-4EA9-A6AC-826B1F19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70930A-EBE4-4AE2-863D-C884ADB1C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35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B3FE9-2221-4329-8C4F-756465DB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204C70-D5BB-414C-83B1-8153C001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302D3E-ADA8-4484-8295-BFAABA8B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DD4CAC-961B-4C4F-877A-A77EF931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832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27F8C98-89DD-4A38-8D86-EF75FB83B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C8178B-EF98-456C-B252-43081C2C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F31514-295E-46A7-8772-3EEDA39F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793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B3BE2-F530-4BC0-BCB1-D0FFFBA46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237BF-0CA2-4688-B988-60D757D7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C846D0-4AA7-4763-875B-D6369843B3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434456-17A3-4AA9-8E1E-4F9E2B44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E86E38-4232-431E-B0B9-5D301E4D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300EE1-DDE2-4D92-AB63-E86D79E0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717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B0BA5-ACD6-433C-ABAD-BFC3971C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A4B21E-37B2-48FB-B6C9-A4328CCF7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C572F8-3EF8-43F6-9AA8-8E409BE79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9FCE94-64DF-44B0-B10C-244260E11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911D88-2674-4985-A0ED-054B4E93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487A5B-EF55-44F6-8162-1F3E0AC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34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B9528-E6A0-470C-95C2-80EEC151D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FF2A40-9334-4C1E-8F53-CE624E372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1D7ADB-9322-4B25-A340-2541B4AB38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56B3C-8E2A-447E-883A-33AC739E76B4}" type="datetimeFigureOut">
              <a:rPr lang="uk-UA" smtClean="0"/>
              <a:t>03.11.2021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907FD7-527F-4226-A315-487D78F03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91D50-4BA1-43A7-ABDF-8F14AEC4A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4DA0-770D-4BB2-912D-886D4B4A02D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13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2E648-B5B5-45BA-9DA9-696CC326EF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8984F2-3F6D-404B-ABDB-632D7934E2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DE69F-D346-49C6-8BA0-0C47648D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8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66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CB538C-6701-4D07-B610-D3E811FCE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1" t="25792" r="36293" b="35082"/>
          <a:stretch/>
        </p:blipFill>
        <p:spPr>
          <a:xfrm>
            <a:off x="0" y="-338002"/>
            <a:ext cx="12192000" cy="71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02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4EBE57-2777-49D2-ADC7-9E34A422F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5" t="26448" r="36429" b="37268"/>
          <a:stretch/>
        </p:blipFill>
        <p:spPr>
          <a:xfrm>
            <a:off x="0" y="-14763"/>
            <a:ext cx="12192000" cy="68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6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3CEA33-3141-4494-A2EA-B8CDFB325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8" t="27104" r="36566" b="35519"/>
          <a:stretch/>
        </p:blipFill>
        <p:spPr>
          <a:xfrm>
            <a:off x="0" y="-1999"/>
            <a:ext cx="12192000" cy="68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31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F774DE-7FB9-4346-95DD-8A036A88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21" t="26448" r="36567" b="36175"/>
          <a:stretch/>
        </p:blipFill>
        <p:spPr>
          <a:xfrm>
            <a:off x="0" y="-32161"/>
            <a:ext cx="12191999" cy="689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3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82FC0-53FA-412C-86F3-74D687970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5" t="26011" r="36430" b="36174"/>
          <a:stretch/>
        </p:blipFill>
        <p:spPr>
          <a:xfrm>
            <a:off x="0" y="-42161"/>
            <a:ext cx="12192000" cy="69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56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87301B-1E6A-42EC-9914-90DFAF49E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8" t="26667" r="36703" b="35300"/>
          <a:stretch/>
        </p:blipFill>
        <p:spPr>
          <a:xfrm>
            <a:off x="0" y="-299013"/>
            <a:ext cx="12192000" cy="71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C9D5F-F396-4E00-9471-BB8B1A35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4D7885-B30F-4FF7-8A3B-5A7725134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214C3D-DE41-412B-B003-CD57C2E95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5" t="26621" r="35747" b="30710"/>
          <a:stretch/>
        </p:blipFill>
        <p:spPr>
          <a:xfrm>
            <a:off x="0" y="-476651"/>
            <a:ext cx="12396866" cy="72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0498C9-4ADC-46CD-98A7-F9A2505F5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8" t="26448" r="37113" b="35519"/>
          <a:stretch/>
        </p:blipFill>
        <p:spPr>
          <a:xfrm>
            <a:off x="0" y="-40751"/>
            <a:ext cx="12192000" cy="6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03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5C7B23-C29E-4984-BA00-A52B0DA14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1" t="26448" r="35883" b="36394"/>
          <a:stretch/>
        </p:blipFill>
        <p:spPr>
          <a:xfrm>
            <a:off x="0" y="-17211"/>
            <a:ext cx="12321915" cy="688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2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51E379-7135-4047-92CE-E91EF4C6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5" t="27104" r="36703" b="34426"/>
          <a:stretch/>
        </p:blipFill>
        <p:spPr>
          <a:xfrm>
            <a:off x="0" y="-52719"/>
            <a:ext cx="12192000" cy="68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79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0E57D3-EC1B-4750-B9C1-3D36858EA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32" t="26667" r="36839" b="34426"/>
          <a:stretch/>
        </p:blipFill>
        <p:spPr>
          <a:xfrm>
            <a:off x="0" y="-7523"/>
            <a:ext cx="12192000" cy="68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99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6171F4-0B8D-4F77-8E7A-1C61DAEEE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8" t="26448" r="36976" b="35519"/>
          <a:stretch/>
        </p:blipFill>
        <p:spPr>
          <a:xfrm>
            <a:off x="0" y="-130195"/>
            <a:ext cx="12192000" cy="69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9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1864FA-4E87-4D72-B6E2-F349F6344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25" t="27103" r="38342" b="33990"/>
          <a:stretch/>
        </p:blipFill>
        <p:spPr>
          <a:xfrm>
            <a:off x="0" y="-109601"/>
            <a:ext cx="12192000" cy="70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0FF7F7-2FD4-494B-8B67-15AEBCE15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7" t="25792" r="36430" b="35957"/>
          <a:stretch/>
        </p:blipFill>
        <p:spPr>
          <a:xfrm>
            <a:off x="0" y="-72408"/>
            <a:ext cx="12192000" cy="693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71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</Words>
  <Application>Microsoft Office PowerPoint</Application>
  <PresentationFormat>Широкоэкранный</PresentationFormat>
  <Paragraphs>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Compaq dc7900</dc:creator>
  <cp:lastModifiedBy>HP Compaq dc7900</cp:lastModifiedBy>
  <cp:revision>3</cp:revision>
  <dcterms:created xsi:type="dcterms:W3CDTF">2021-11-03T12:24:26Z</dcterms:created>
  <dcterms:modified xsi:type="dcterms:W3CDTF">2021-11-03T12:36:33Z</dcterms:modified>
</cp:coreProperties>
</file>